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322" r:id="rId5"/>
  </p:sldIdLst>
  <p:sldSz cx="9144000" cy="5143500" type="screen16x9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752CAA8-EC7A-8B72-1F0F-5EFE70B4860B}" name="Gross, Molly" initials="GM" userId="S::b29641@ablelight.org::6941e004-fd76-453e-86e6-fed345ff88d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D8D"/>
    <a:srgbClr val="FF00FF"/>
    <a:srgbClr val="BF3480"/>
    <a:srgbClr val="626BA4"/>
    <a:srgbClr val="08B180"/>
    <a:srgbClr val="EAAA00"/>
    <a:srgbClr val="9ED2EC"/>
    <a:srgbClr val="C1DDF2"/>
    <a:srgbClr val="0072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1F3274D-E1DB-00F4-50BC-DDB7A267A1ED}" v="2" dt="2026-05-08T14:22:37.006"/>
    <p1510:client id="{94E7B872-93DD-5398-274C-84BB5F5CB061}" v="10" dt="2026-05-06T18:02:05.33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934"/>
    <p:restoredTop sz="85411" autoAdjust="0"/>
  </p:normalViewPr>
  <p:slideViewPr>
    <p:cSldViewPr snapToGrid="0">
      <p:cViewPr varScale="1">
        <p:scale>
          <a:sx n="125" d="100"/>
          <a:sy n="125" d="100"/>
        </p:scale>
        <p:origin x="100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1A2E919-09CB-4622-8337-82EF3039E64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9A09A06-E502-4E24-A028-A766193382F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D72ECE5-285A-4099-9412-A5E0CD478DBD}" type="datetimeFigureOut">
              <a:rPr lang="en-US" altLang="en-US"/>
              <a:pPr/>
              <a:t>5/8/2026</a:t>
            </a:fld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D7AC5C8-836A-4C78-85ED-37A3962EEF2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42E59D-6EF9-4889-A005-156E37A8825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F6DA877-D584-470D-9987-7DC72D928AF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07C711C-4B3F-4610-98FB-B4CB1AA6C9D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2EB30ED-F5E1-4A39-8115-BB1B4A56704C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FE5A465-A2D9-4F95-90C0-D3FEE5E578AB}" type="datetimeFigureOut">
              <a:rPr lang="en-US" altLang="en-US"/>
              <a:pPr/>
              <a:t>5/8/2026</a:t>
            </a:fld>
            <a:endParaRPr lang="en-US" alt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A8683E09-18B6-496F-AEF3-BEC0DC87294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1A6708A3-4CA2-484F-89A3-BD0CB8E6BE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89D270-8863-41F4-8EB7-007BFD73AFD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38C0F4-594A-4CA5-9155-77EFDA6684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16FC860-4FF7-40BE-BDB0-050DB1EE6C86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blue and white sign with yellow ribbon&#10;&#10;Description automatically generated">
            <a:extLst>
              <a:ext uri="{FF2B5EF4-FFF2-40B4-BE49-F238E27FC236}">
                <a16:creationId xmlns:a16="http://schemas.microsoft.com/office/drawing/2014/main" id="{3599649D-96B8-4294-4145-F237D51A594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815084" y="33532"/>
            <a:ext cx="1141899" cy="86195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A35DC20-75FE-CB38-4686-666CCCCD9DB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47970" y="509650"/>
            <a:ext cx="3427682" cy="106319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84D079C-1D2A-069A-9A83-6F40A62022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b="87243"/>
          <a:stretch/>
        </p:blipFill>
        <p:spPr>
          <a:xfrm>
            <a:off x="0" y="0"/>
            <a:ext cx="9144000" cy="84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8531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143542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696851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14406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CD98285D-53A9-B353-EEBA-2EE0786B493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27719" y="4598180"/>
            <a:ext cx="1468170" cy="54532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C7636BA-A431-46DB-9727-94D9D9A46EA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b="87243"/>
          <a:stretch/>
        </p:blipFill>
        <p:spPr>
          <a:xfrm>
            <a:off x="0" y="0"/>
            <a:ext cx="9144000" cy="53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257291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24713"/>
            <a:ext cx="4038600" cy="339447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24713"/>
            <a:ext cx="4038600" cy="339447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7E319344-CEC8-2AB0-3DD2-9D80CE36C6D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27719" y="4598180"/>
            <a:ext cx="1468170" cy="54532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1C92C57-5013-BC9E-7A87-E04523DA1FA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b="87243"/>
          <a:stretch/>
        </p:blipFill>
        <p:spPr>
          <a:xfrm>
            <a:off x="0" y="0"/>
            <a:ext cx="9144000" cy="53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976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24712"/>
            <a:ext cx="4040188" cy="479822"/>
          </a:xfrm>
        </p:spPr>
        <p:txBody>
          <a:bodyPr anchor="b"/>
          <a:lstStyle>
            <a:lvl1pPr marL="0" indent="0">
              <a:buNone/>
              <a:defRPr sz="2200" b="1">
                <a:solidFill>
                  <a:srgbClr val="002D8D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24712"/>
            <a:ext cx="4041775" cy="479822"/>
          </a:xfrm>
        </p:spPr>
        <p:txBody>
          <a:bodyPr anchor="b"/>
          <a:lstStyle>
            <a:lvl1pPr marL="0" indent="0">
              <a:buNone/>
              <a:defRPr sz="2200" b="1">
                <a:solidFill>
                  <a:srgbClr val="002D8D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3883777A-45D9-033E-C8E3-2F4B186786C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27719" y="4598180"/>
            <a:ext cx="1468170" cy="54532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AB829BC-9B14-A53C-BED5-E5CF423C3A1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b="87243"/>
          <a:stretch/>
        </p:blipFill>
        <p:spPr>
          <a:xfrm>
            <a:off x="0" y="0"/>
            <a:ext cx="9144000" cy="53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4466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Photo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307140" cy="438983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1"/>
          </p:nvPr>
        </p:nvSpPr>
        <p:spPr>
          <a:xfrm>
            <a:off x="293688" y="204788"/>
            <a:ext cx="3201987" cy="4389437"/>
          </a:xfrm>
        </p:spPr>
        <p:txBody>
          <a:bodyPr anchor="ctr"/>
          <a:lstStyle>
            <a:lvl1pPr marL="0" indent="0" algn="ctr">
              <a:buNone/>
              <a:defRPr sz="1800"/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453715D0-43C1-EC73-A2F7-7081D54B302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27719" y="4598180"/>
            <a:ext cx="1468170" cy="54532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9711476-9FCF-A7D5-0665-ADCFEB960B3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b="87243"/>
          <a:stretch/>
        </p:blipFill>
        <p:spPr>
          <a:xfrm>
            <a:off x="0" y="0"/>
            <a:ext cx="9144000" cy="53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600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Photo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62208" y="204788"/>
            <a:ext cx="5111750" cy="438983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11"/>
          </p:nvPr>
        </p:nvSpPr>
        <p:spPr>
          <a:xfrm>
            <a:off x="5658493" y="204788"/>
            <a:ext cx="3201987" cy="4389437"/>
          </a:xfrm>
        </p:spPr>
        <p:txBody>
          <a:bodyPr anchor="ctr"/>
          <a:lstStyle>
            <a:lvl1pPr marL="0" indent="0" algn="ctr">
              <a:buNone/>
              <a:defRPr sz="1800"/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CDBC7E0-8968-1E63-A16A-C4C2DE9CA18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27719" y="4598180"/>
            <a:ext cx="1468170" cy="54532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EAB639D-282F-9CA6-0281-A16EB0E03C2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b="87243"/>
          <a:stretch/>
        </p:blipFill>
        <p:spPr>
          <a:xfrm>
            <a:off x="0" y="0"/>
            <a:ext cx="9144000" cy="53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14073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2274948-652C-0D94-A9D4-A8B76C1A60F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87243"/>
          <a:stretch/>
        </p:blipFill>
        <p:spPr>
          <a:xfrm>
            <a:off x="0" y="0"/>
            <a:ext cx="9144000" cy="53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0711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2FF87D5-E6EF-5087-4D6E-F0F795513E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87243"/>
          <a:stretch/>
        </p:blipFill>
        <p:spPr>
          <a:xfrm>
            <a:off x="0" y="0"/>
            <a:ext cx="9144000" cy="53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8394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2EEE2B0-83E6-7A5B-13C8-F21B66AA1786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0" y="4240043"/>
            <a:ext cx="9144000" cy="776457"/>
          </a:xfrm>
        </p:spPr>
        <p:txBody>
          <a:bodyPr>
            <a:normAutofit/>
          </a:bodyPr>
          <a:lstStyle>
            <a:lvl1pPr marL="0" indent="0" algn="ctr">
              <a:buNone/>
              <a:defRPr sz="2400" i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11" name="Picture 10" descr="Logo&#10;&#10;Description automatically generated">
            <a:extLst>
              <a:ext uri="{FF2B5EF4-FFF2-40B4-BE49-F238E27FC236}">
                <a16:creationId xmlns:a16="http://schemas.microsoft.com/office/drawing/2014/main" id="{299F2095-B3C4-7296-F8E2-0A2E831F92F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324287" y="1456248"/>
            <a:ext cx="4495426" cy="166208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801B88C-157B-62B5-C8CD-273D38C2C58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b="87243"/>
          <a:stretch/>
        </p:blipFill>
        <p:spPr>
          <a:xfrm>
            <a:off x="0" y="0"/>
            <a:ext cx="9144000" cy="53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077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CC6E59B3-C79A-429A-879F-16BE0A3F04A9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188913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81EDD76-8A0F-4075-807E-219DAD65882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127125"/>
            <a:ext cx="8229600" cy="33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6" r:id="rId2"/>
    <p:sldLayoutId id="2147483694" r:id="rId3"/>
    <p:sldLayoutId id="2147483695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93" r:id="rId12"/>
  </p:sldLayoutIdLst>
  <p:hf hdr="0" dt="0"/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3200" b="1" kern="1200">
          <a:solidFill>
            <a:srgbClr val="002D8D"/>
          </a:solidFill>
          <a:latin typeface="Arial"/>
          <a:ea typeface="MS PGothic" panose="020B0600070205080204" pitchFamily="34" charset="-128"/>
          <a:cs typeface="Arial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72CE"/>
          </a:solidFill>
          <a:latin typeface="Arial" charset="0"/>
          <a:ea typeface="MS PGothic" panose="020B0600070205080204" pitchFamily="34" charset="-128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72CE"/>
          </a:solidFill>
          <a:latin typeface="Arial" charset="0"/>
          <a:ea typeface="MS PGothic" panose="020B0600070205080204" pitchFamily="34" charset="-128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72CE"/>
          </a:solidFill>
          <a:latin typeface="Arial" charset="0"/>
          <a:ea typeface="MS PGothic" panose="020B0600070205080204" pitchFamily="34" charset="-128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72CE"/>
          </a:solidFill>
          <a:latin typeface="Arial" charset="0"/>
          <a:ea typeface="MS PGothic" panose="020B0600070205080204" pitchFamily="34" charset="-128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ea typeface="ＭＳ Ｐゴシック" charset="0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ea typeface="ＭＳ Ｐゴシック" charset="0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ea typeface="ＭＳ Ｐゴシック" charset="0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ea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Clr>
          <a:srgbClr val="EAAA00"/>
        </a:buClr>
        <a:buFont typeface="Arial" panose="020B0604020202020204" pitchFamily="34" charset="0"/>
        <a:buChar char="•"/>
        <a:defRPr sz="2800" kern="1200">
          <a:solidFill>
            <a:schemeClr val="tx1">
              <a:lumMod val="50000"/>
            </a:schemeClr>
          </a:solidFill>
          <a:latin typeface="Arial"/>
          <a:ea typeface="MS PGothic" panose="020B0600070205080204" pitchFamily="34" charset="-128"/>
          <a:cs typeface="Arial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Clr>
          <a:srgbClr val="EAAA00"/>
        </a:buClr>
        <a:buFont typeface="Arial" panose="020B0604020202020204" pitchFamily="34" charset="0"/>
        <a:buChar char="•"/>
        <a:defRPr sz="2400" kern="1200">
          <a:solidFill>
            <a:schemeClr val="tx1">
              <a:lumMod val="50000"/>
            </a:schemeClr>
          </a:solidFill>
          <a:latin typeface="Arial"/>
          <a:ea typeface="MS PGothic" panose="020B0600070205080204" pitchFamily="34" charset="-128"/>
          <a:cs typeface="Arial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Clr>
          <a:srgbClr val="EAAA00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50000"/>
            </a:schemeClr>
          </a:solidFill>
          <a:latin typeface="Arial"/>
          <a:ea typeface="MS PGothic" panose="020B0600070205080204" pitchFamily="34" charset="-128"/>
          <a:cs typeface="Arial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Clr>
          <a:srgbClr val="EAAA00"/>
        </a:buClr>
        <a:buFont typeface="Arial" panose="020B0604020202020204" pitchFamily="34" charset="0"/>
        <a:buChar char="•"/>
        <a:defRPr kern="1200">
          <a:solidFill>
            <a:schemeClr val="tx1">
              <a:lumMod val="50000"/>
            </a:schemeClr>
          </a:solidFill>
          <a:latin typeface="Arial"/>
          <a:ea typeface="MS PGothic" panose="020B0600070205080204" pitchFamily="34" charset="-128"/>
          <a:cs typeface="Arial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Clr>
          <a:srgbClr val="EAAA00"/>
        </a:buClr>
        <a:buFont typeface="Arial" panose="020B0604020202020204" pitchFamily="34" charset="0"/>
        <a:buChar char="•"/>
        <a:defRPr kern="1200">
          <a:solidFill>
            <a:schemeClr val="tx1">
              <a:lumMod val="50000"/>
            </a:schemeClr>
          </a:solidFill>
          <a:latin typeface="Arial"/>
          <a:ea typeface="MS PGothic" panose="020B0600070205080204" pitchFamily="34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9E14772D-A1F3-7B29-5AD1-FDF51FD3E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19" y="234633"/>
            <a:ext cx="8595360" cy="857250"/>
          </a:xfrm>
        </p:spPr>
        <p:txBody>
          <a:bodyPr/>
          <a:lstStyle/>
          <a:p>
            <a:pPr algn="ctr"/>
            <a:r>
              <a:rPr lang="en-US" sz="3600" dirty="0"/>
              <a:t>Help Us Give Back to Our Community!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D61BCBE-A2CD-6ADB-D96D-434D23FECFEE}"/>
              </a:ext>
            </a:extLst>
          </p:cNvPr>
          <p:cNvSpPr txBox="1"/>
          <p:nvPr/>
        </p:nvSpPr>
        <p:spPr>
          <a:xfrm>
            <a:off x="1752445" y="891446"/>
            <a:ext cx="56391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Donation Drive on Behalf of </a:t>
            </a:r>
            <a:r>
              <a:rPr lang="en-US" b="1" i="1" dirty="0">
                <a:latin typeface="Arial" panose="020B0604020202020204" pitchFamily="34" charset="0"/>
                <a:cs typeface="Arial" panose="020B0604020202020204" pitchFamily="34" charset="0"/>
              </a:rPr>
              <a:t>AbleLight Thrift Shop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9023552-5C7A-E769-2B86-E2B70420D5B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719" t="17663" r="8741" b="10195"/>
          <a:stretch>
            <a:fillRect/>
          </a:stretch>
        </p:blipFill>
        <p:spPr>
          <a:xfrm>
            <a:off x="690532" y="1285660"/>
            <a:ext cx="3086351" cy="219605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C8FD697-FB78-5873-C83A-2B3FE78D8AD4}"/>
              </a:ext>
            </a:extLst>
          </p:cNvPr>
          <p:cNvSpPr txBox="1"/>
          <p:nvPr/>
        </p:nvSpPr>
        <p:spPr>
          <a:xfrm>
            <a:off x="4186270" y="1560046"/>
            <a:ext cx="4243593" cy="715089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DATES: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(ADD YOUR INFO HERE)</a:t>
            </a:r>
          </a:p>
          <a:p>
            <a:r>
              <a:rPr lang="en-US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LOCATION: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(ADD YOUR INFO HERE)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9989E90-467B-2868-96AC-2967AAF6F8CF}"/>
              </a:ext>
            </a:extLst>
          </p:cNvPr>
          <p:cNvSpPr txBox="1"/>
          <p:nvPr/>
        </p:nvSpPr>
        <p:spPr>
          <a:xfrm>
            <a:off x="4132929" y="2571750"/>
            <a:ext cx="4736749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Bring your gently-used items such as: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Clothing &amp; shoes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Books, toys, and games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Household items &amp; décor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Accessories &amp; seasonal items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>*Note: AbleLight Thrift Shop is not accepting furniture donations.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BCB7F5C-FF87-8D76-918C-F3B526EA5908}"/>
              </a:ext>
            </a:extLst>
          </p:cNvPr>
          <p:cNvSpPr txBox="1"/>
          <p:nvPr/>
        </p:nvSpPr>
        <p:spPr>
          <a:xfrm>
            <a:off x="274319" y="3507738"/>
            <a:ext cx="2536016" cy="57888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Scan QR code to learn more about AbleLight Thrift Shop!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6DFD6A4-5538-CE0E-E319-FE21679DD270}"/>
              </a:ext>
            </a:extLst>
          </p:cNvPr>
          <p:cNvSpPr/>
          <p:nvPr/>
        </p:nvSpPr>
        <p:spPr>
          <a:xfrm>
            <a:off x="2720340" y="4046220"/>
            <a:ext cx="1074420" cy="990600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  <a:ln>
            <a:solidFill>
              <a:schemeClr val="tx2"/>
            </a:solidFill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Arrow: Bent-Up 16">
            <a:extLst>
              <a:ext uri="{FF2B5EF4-FFF2-40B4-BE49-F238E27FC236}">
                <a16:creationId xmlns:a16="http://schemas.microsoft.com/office/drawing/2014/main" id="{A3062274-C42E-E96A-197D-52DD7004C361}"/>
              </a:ext>
            </a:extLst>
          </p:cNvPr>
          <p:cNvSpPr/>
          <p:nvPr/>
        </p:nvSpPr>
        <p:spPr>
          <a:xfrm rot="5400000">
            <a:off x="2034568" y="3844093"/>
            <a:ext cx="308309" cy="812971"/>
          </a:xfrm>
          <a:prstGeom prst="bentUp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A qr code with black squares&#10;&#10;AI-generated content may be incorrect.">
            <a:extLst>
              <a:ext uri="{FF2B5EF4-FFF2-40B4-BE49-F238E27FC236}">
                <a16:creationId xmlns:a16="http://schemas.microsoft.com/office/drawing/2014/main" id="{FDD91665-29CD-D40B-7D88-51B4F0504A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2386" y="3900236"/>
            <a:ext cx="1240478" cy="1198146"/>
          </a:xfrm>
          <a:prstGeom prst="rect">
            <a:avLst/>
          </a:prstGeom>
          <a:ln>
            <a:solidFill>
              <a:srgbClr val="4472C4"/>
            </a:solidFill>
          </a:ln>
        </p:spPr>
      </p:pic>
    </p:spTree>
    <p:extLst>
      <p:ext uri="{BB962C8B-B14F-4D97-AF65-F5344CB8AC3E}">
        <p14:creationId xmlns:p14="http://schemas.microsoft.com/office/powerpoint/2010/main" val="3517391997"/>
      </p:ext>
    </p:extLst>
  </p:cSld>
  <p:clrMapOvr>
    <a:masterClrMapping/>
  </p:clrMapOvr>
</p:sld>
</file>

<file path=ppt/theme/theme1.xml><?xml version="1.0" encoding="utf-8"?>
<a:theme xmlns:a="http://schemas.openxmlformats.org/drawingml/2006/main" name="Bethesda Blue Presentation">
  <a:themeElements>
    <a:clrScheme name="Custom 4">
      <a:dk1>
        <a:srgbClr val="54585A"/>
      </a:dk1>
      <a:lt1>
        <a:srgbClr val="FFFFFF"/>
      </a:lt1>
      <a:dk2>
        <a:srgbClr val="263882"/>
      </a:dk2>
      <a:lt2>
        <a:srgbClr val="EEECE1"/>
      </a:lt2>
      <a:accent1>
        <a:srgbClr val="002C8B"/>
      </a:accent1>
      <a:accent2>
        <a:srgbClr val="0077CC"/>
      </a:accent2>
      <a:accent3>
        <a:srgbClr val="00AC00"/>
      </a:accent3>
      <a:accent4>
        <a:srgbClr val="5E0085"/>
      </a:accent4>
      <a:accent5>
        <a:srgbClr val="2871B8"/>
      </a:accent5>
      <a:accent6>
        <a:srgbClr val="EAA902"/>
      </a:accent6>
      <a:hlink>
        <a:srgbClr val="002C8A"/>
      </a:hlink>
      <a:folHlink>
        <a:srgbClr val="FACE4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6EC023532829445B40FF624F70F1ED2" ma:contentTypeVersion="15" ma:contentTypeDescription="Create a new document." ma:contentTypeScope="" ma:versionID="df576896de41d7114b7d7be552b82a58">
  <xsd:schema xmlns:xsd="http://www.w3.org/2001/XMLSchema" xmlns:xs="http://www.w3.org/2001/XMLSchema" xmlns:p="http://schemas.microsoft.com/office/2006/metadata/properties" xmlns:ns2="a8f23e77-a642-4e95-801b-2a9085dd4ba3" xmlns:ns3="eed91579-ba79-4f20-bc22-80f6a22bdfd0" targetNamespace="http://schemas.microsoft.com/office/2006/metadata/properties" ma:root="true" ma:fieldsID="42025d7c698a8cc9fce0486dbc4bf1af" ns2:_="" ns3:_="">
    <xsd:import namespace="a8f23e77-a642-4e95-801b-2a9085dd4ba3"/>
    <xsd:import namespace="eed91579-ba79-4f20-bc22-80f6a22bdfd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LengthInSeconds" minOccurs="0"/>
                <xsd:element ref="ns2:MediaServiceDateTake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8f23e77-a642-4e95-801b-2a9085dd4ba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37555e77-9ef4-431e-ab13-86bbd5c0691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ed91579-ba79-4f20-bc22-80f6a22bdfd0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7" nillable="true" ma:displayName="Taxonomy Catch All Column" ma:hidden="true" ma:list="{8b67ba29-45a7-42ba-9cf2-ab535b7b9b67}" ma:internalName="TaxCatchAll" ma:showField="CatchAllData" ma:web="eed91579-ba79-4f20-bc22-80f6a22bdfd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8f23e77-a642-4e95-801b-2a9085dd4ba3">
      <Terms xmlns="http://schemas.microsoft.com/office/infopath/2007/PartnerControls"/>
    </lcf76f155ced4ddcb4097134ff3c332f>
    <TaxCatchAll xmlns="eed91579-ba79-4f20-bc22-80f6a22bdfd0" xsi:nil="true"/>
  </documentManagement>
</p:properties>
</file>

<file path=customXml/itemProps1.xml><?xml version="1.0" encoding="utf-8"?>
<ds:datastoreItem xmlns:ds="http://schemas.openxmlformats.org/officeDocument/2006/customXml" ds:itemID="{3CE84187-66E4-4C4A-8FA3-1946EA06D3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8f23e77-a642-4e95-801b-2a9085dd4ba3"/>
    <ds:schemaRef ds:uri="eed91579-ba79-4f20-bc22-80f6a22bdfd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85C6F64-4740-4986-AF5F-D7435D88D77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B076489-6BAF-47B7-89C6-7920F1D8C684}">
  <ds:schemaRefs>
    <ds:schemaRef ds:uri="http://schemas.microsoft.com/office/2006/metadata/properties"/>
    <ds:schemaRef ds:uri="http://schemas.microsoft.com/office/infopath/2007/PartnerControls"/>
    <ds:schemaRef ds:uri="74a70837-77ec-462d-87ee-386543d8c917"/>
    <ds:schemaRef ds:uri="a723d082-0f20-4427-9dcf-ec46d9544263"/>
    <ds:schemaRef ds:uri="a8f23e77-a642-4e95-801b-2a9085dd4ba3"/>
    <ds:schemaRef ds:uri="eed91579-ba79-4f20-bc22-80f6a22bdfd0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39218</TotalTime>
  <Words>80</Words>
  <Application>Microsoft Office PowerPoint</Application>
  <PresentationFormat>On-screen Show (16:9)</PresentationFormat>
  <Paragraphs>11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Bethesda Blue Presentation</vt:lpstr>
      <vt:lpstr>Help Us Give Back to Our Community!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Kamenick, Natalie</dc:creator>
  <cp:lastModifiedBy>Gross, Molly</cp:lastModifiedBy>
  <cp:revision>68</cp:revision>
  <dcterms:created xsi:type="dcterms:W3CDTF">2021-02-20T04:46:53Z</dcterms:created>
  <dcterms:modified xsi:type="dcterms:W3CDTF">2026-05-08T14:22:53Z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0x01010046EC023532829445B40FF624F70F1ED2</vt:lpwstr>
  </property>
  <property fmtid="{D5CDD505-2E9C-101B-9397-08002B2CF9AE}" pid="3" name="MediaServiceImageTags">
    <vt:lpwstr/>
  </property>
</Properties>
</file>